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8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4" y="96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handoutMaster" Target="handoutMasters/handout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1DE9944-B5A9-4DAB-98FF-FE7E24BF219B}" type="datetime1">
              <a:rPr lang="ko-KR" altLang="en-US"/>
              <a:pPr lvl="0">
                <a:defRPr/>
              </a:pPr>
              <a:t>2023-02-02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0DB6075-A5CD-4140-A3AB-CCCC6B4E5A0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0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5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93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39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4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9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73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73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4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7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6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54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60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9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1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1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45330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6B192-74E2-487D-961B-18D0AB2E49B9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9EBE012-D0F2-4A0A-98F7-36E91D817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8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2042" y="2241899"/>
            <a:ext cx="6214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/>
              <a:t>OPENCV </a:t>
            </a:r>
            <a:r>
              <a:rPr lang="ko-KR" altLang="en-US" sz="4800"/>
              <a:t>적용안 </a:t>
            </a:r>
            <a:endParaRPr lang="ko-KR" altLang="en-US" sz="4800"/>
          </a:p>
        </p:txBody>
      </p:sp>
      <p:sp>
        <p:nvSpPr>
          <p:cNvPr id="5" name="TextBox 4"/>
          <p:cNvSpPr txBox="1"/>
          <p:nvPr/>
        </p:nvSpPr>
        <p:spPr>
          <a:xfrm>
            <a:off x="8672249" y="5320546"/>
            <a:ext cx="32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19100179 </a:t>
            </a:r>
            <a:r>
              <a:rPr lang="ko-KR" altLang="en-US"/>
              <a:t>임준형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2468" y="907127"/>
            <a:ext cx="7338327" cy="374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 </a:t>
            </a:r>
            <a:r>
              <a:rPr lang="en-US" altLang="ko-KR" sz="3200"/>
              <a:t>OPENCV</a:t>
            </a:r>
            <a:r>
              <a:rPr lang="ko-KR" altLang="en-US" sz="3200"/>
              <a:t>  </a:t>
            </a:r>
            <a:r>
              <a:rPr lang="en-US" altLang="ko-KR" sz="3200"/>
              <a:t>with  python</a:t>
            </a:r>
            <a:endParaRPr lang="en-US" altLang="ko-KR" sz="3200"/>
          </a:p>
          <a:p>
            <a:pPr lvl="0">
              <a:defRPr/>
            </a:pPr>
            <a:endParaRPr lang="ko-KR" altLang="en-US" sz="3200"/>
          </a:p>
          <a:p>
            <a:pPr lvl="0">
              <a:defRPr/>
            </a:pPr>
            <a:r>
              <a:rPr lang="ko-KR" altLang="en-US" sz="1600"/>
              <a:t>☺ </a:t>
            </a:r>
            <a:r>
              <a:rPr lang="en-US" altLang="ko-KR" sz="1600"/>
              <a:t>opencv</a:t>
            </a:r>
            <a:r>
              <a:rPr lang="ko-KR" altLang="en-US" sz="1600"/>
              <a:t>를 활용하기 위해 발사 위치를 특정하기 위해서 </a:t>
            </a:r>
            <a:r>
              <a:rPr lang="en-US" altLang="ko-KR" sz="1600"/>
              <a:t>youtube</a:t>
            </a:r>
            <a:r>
              <a:rPr lang="ko-KR" altLang="en-US" sz="1600"/>
              <a:t>영상을</a:t>
            </a:r>
            <a:endParaRPr lang="ko-KR" altLang="en-US" sz="1600"/>
          </a:p>
          <a:p>
            <a:pPr lvl="0">
              <a:defRPr/>
            </a:pPr>
            <a:r>
              <a:rPr lang="ko-KR" altLang="en-US" sz="1600"/>
              <a:t>참고하여 발사 예측장소 특정하기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endParaRPr lang="en-US" altLang="ko-KR" sz="1600"/>
          </a:p>
          <a:p>
            <a:pPr lvl="0">
              <a:defRPr/>
            </a:pPr>
            <a:r>
              <a:rPr lang="ko-KR" altLang="en-US" sz="1600"/>
              <a:t>☺ </a:t>
            </a:r>
            <a:r>
              <a:rPr lang="en-US" altLang="ko-KR" sz="1600"/>
              <a:t>opencv step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1.gaussian smoothing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2.gradient(magnitude)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3.gradient in x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4.gradient in y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5.non-maximum suppression</a:t>
            </a:r>
            <a:endParaRPr lang="en-US" altLang="ko-KR" sz="1600"/>
          </a:p>
          <a:p>
            <a:pPr lvl="0">
              <a:defRPr/>
            </a:pPr>
            <a:r>
              <a:rPr lang="en-US" altLang="ko-KR" sz="1600"/>
              <a:t>6.hysteresis threshold</a:t>
            </a:r>
            <a:endParaRPr lang="en-US" altLang="ko-KR" sz="1600"/>
          </a:p>
          <a:p>
            <a:pPr lvl="0">
              <a:defRPr/>
            </a:pPr>
            <a:endParaRPr lang="ko-KR" altLang="en-US" sz="1600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9695" y="4091770"/>
            <a:ext cx="3107734" cy="20235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2117" y="757908"/>
            <a:ext cx="2960962" cy="221411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8139112" y="3152775"/>
            <a:ext cx="2181224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road1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8167688" y="6286500"/>
            <a:ext cx="1247776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road2</a:t>
            </a:r>
            <a:endParaRPr lang="en-US" altLang="ko-KR"/>
          </a:p>
        </p:txBody>
      </p:sp>
      <p:sp>
        <p:nvSpPr>
          <p:cNvPr id="11" name=""/>
          <p:cNvSpPr txBox="1"/>
          <p:nvPr/>
        </p:nvSpPr>
        <p:spPr>
          <a:xfrm>
            <a:off x="423862" y="4838700"/>
            <a:ext cx="305752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7308" y="777442"/>
            <a:ext cx="7917656" cy="4849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/>
              <a:t> 예시 </a:t>
            </a:r>
            <a:r>
              <a:rPr lang="en-US" altLang="ko-KR" sz="2400"/>
              <a:t>&lt;</a:t>
            </a:r>
            <a:r>
              <a:rPr lang="ko-KR" altLang="en-US" sz="2400"/>
              <a:t>흐림효과 처리</a:t>
            </a:r>
            <a:r>
              <a:rPr lang="en-US" altLang="ko-KR" sz="2400"/>
              <a:t>&gt;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import cv2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src = cv2.imread("Image/geese.jpg", cv2.IMREAD_COLOR)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dst = cv2.blur(src, (9, 9), anchor=(-1, -1), borderType=cv2.BORDER_DEFAULT)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cv2.imshow("dst", dst)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cv2.waitKey()</a:t>
            </a:r>
            <a:endParaRPr lang="en-US" altLang="ko-KR" sz="2400"/>
          </a:p>
          <a:p>
            <a:pPr lvl="0">
              <a:defRPr/>
            </a:pPr>
            <a:r>
              <a:rPr lang="en-US" altLang="ko-KR" sz="2400"/>
              <a:t>cv2.destroyAllWindows()</a:t>
            </a:r>
            <a:endParaRPr lang="en-US" altLang="ko-KR" sz="2400"/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endParaRPr lang="ko-KR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2336960" y="3946769"/>
            <a:ext cx="6283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26316" y="383471"/>
            <a:ext cx="3789509" cy="246741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70968" y="3686816"/>
            <a:ext cx="3900587" cy="250752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9" name=""/>
          <p:cNvSpPr/>
          <p:nvPr/>
        </p:nvSpPr>
        <p:spPr>
          <a:xfrm rot="5399337">
            <a:off x="8913951" y="2746513"/>
            <a:ext cx="795337" cy="9810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473" y="3429000"/>
            <a:ext cx="5236550" cy="333767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758" y="151040"/>
            <a:ext cx="11403883" cy="327795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354832" y="4319380"/>
            <a:ext cx="5093804" cy="17378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     하프변환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    직선검출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 rot="11020020">
            <a:off x="5971761" y="5561771"/>
            <a:ext cx="704021" cy="486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 rot="16261531">
            <a:off x="7128428" y="3715993"/>
            <a:ext cx="704021" cy="486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69187"/>
            <a:ext cx="5663867" cy="3513894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7255563" y="4029488"/>
            <a:ext cx="4534729" cy="3675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 흐림처리후 적응형 이진화</a:t>
            </a:r>
            <a:r>
              <a:rPr lang="en-US" altLang="ko-KR"/>
              <a:t>&gt;</a:t>
            </a:r>
            <a:endParaRPr lang="en-US" altLang="ko-KR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108" y="203117"/>
            <a:ext cx="5392942" cy="3511440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2379177" y="4050196"/>
            <a:ext cx="4420843" cy="3674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실제 사진</a:t>
            </a:r>
            <a:r>
              <a:rPr lang="en-US" altLang="ko-KR"/>
              <a:t>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07337" y="0"/>
            <a:ext cx="6484662" cy="545966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872768" cy="439146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2172113" y="4671391"/>
            <a:ext cx="5042039" cy="365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실제사진</a:t>
            </a:r>
            <a:r>
              <a:rPr lang="en-US" altLang="ko-KR"/>
              <a:t>&gt;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6789668" y="4650685"/>
            <a:ext cx="4866032" cy="3670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&lt;6</a:t>
            </a:r>
            <a:r>
              <a:rPr lang="ko-KR" altLang="en-US"/>
              <a:t>단계 변환 후 결과물</a:t>
            </a:r>
            <a:r>
              <a:rPr lang="en-US" altLang="ko-KR"/>
              <a:t>&gt;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215346" y="3615358"/>
            <a:ext cx="7071278" cy="27073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/>
              <a:t>&lt;</a:t>
            </a:r>
            <a:r>
              <a:rPr lang="ko-KR" altLang="en-US" sz="1400"/>
              <a:t>적응형 이진화</a:t>
            </a:r>
            <a:r>
              <a:rPr lang="en-US" altLang="ko-KR" sz="1400"/>
              <a:t>&gt;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import cv2</a:t>
            </a:r>
            <a:endParaRPr lang="en-US" altLang="ko-KR" sz="1400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src = cv2.imread("imgg/road.png")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gray = cv2.cvtColor(src, cv2.COLOR_BGR2GRAY)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binary = cv2.adaptiveThreshold(gray, 255, cv2.ADAPTIVE_THRESH_GAUSSIAN_C, cv2.THRESH_BINARY, 501, -30)</a:t>
            </a:r>
            <a:endParaRPr lang="en-US" altLang="ko-KR" sz="1400"/>
          </a:p>
          <a:p>
            <a:pPr>
              <a:defRPr/>
            </a:pPr>
            <a:endParaRPr lang="en-US" altLang="ko-KR" sz="1400"/>
          </a:p>
          <a:p>
            <a:pPr>
              <a:defRPr/>
            </a:pPr>
            <a:r>
              <a:rPr lang="en-US" altLang="ko-KR" sz="1400"/>
              <a:t>cv2.imshow("binary", binary)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cv2.waitKey(0)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cv2.destroyAllWindows()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5" name=""/>
          <p:cNvSpPr txBox="1"/>
          <p:nvPr/>
        </p:nvSpPr>
        <p:spPr>
          <a:xfrm>
            <a:off x="284919" y="226942"/>
            <a:ext cx="7083620" cy="3257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&lt;</a:t>
            </a:r>
            <a:r>
              <a:rPr lang="ko-KR" altLang="en-US" sz="1300"/>
              <a:t>직선검출</a:t>
            </a:r>
            <a:r>
              <a:rPr lang="en-US" altLang="ko-KR" sz="1300"/>
              <a:t>&gt;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import numpy as np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import cv2</a:t>
            </a:r>
            <a:endParaRPr lang="en-US" altLang="ko-KR" sz="1300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src = cv2.imread("imgg/road.png")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dst = src.copy()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gray = cv2.cvtColor(src, cv2.COLOR_BGR2GRAY)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canny = cv2.Canny(gray, 5000, 1500, apertureSize = 5, L2gradient = True)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lines = cv2.HoughLinesP(canny, 0.8, np.pi / 180, 90, minLineLength = 10, maxLineGap = 100)</a:t>
            </a:r>
            <a:endParaRPr lang="en-US" altLang="ko-KR" sz="1300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for i in lines: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    cv2.line(dst, (int(i[0][0]), int(i[0][1])), (int(i[0][2]), int(i[0][3])), (0, 0, 255), 2)</a:t>
            </a:r>
            <a:endParaRPr lang="en-US" altLang="ko-KR" sz="1300"/>
          </a:p>
          <a:p>
            <a:pPr>
              <a:defRPr/>
            </a:pPr>
            <a:endParaRPr lang="en-US" altLang="ko-KR" sz="1300"/>
          </a:p>
          <a:p>
            <a:pPr>
              <a:defRPr/>
            </a:pPr>
            <a:r>
              <a:rPr lang="en-US" altLang="ko-KR" sz="1300"/>
              <a:t>cv2.imshow("dst", dst)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cv2.waitKey(0)</a:t>
            </a:r>
            <a:endParaRPr lang="en-US" altLang="ko-KR" sz="1300"/>
          </a:p>
          <a:p>
            <a:pPr>
              <a:defRPr/>
            </a:pPr>
            <a:r>
              <a:rPr lang="en-US" altLang="ko-KR" sz="1300"/>
              <a:t>cv2.destroyAllWindows()</a:t>
            </a:r>
            <a:endParaRPr lang="en-US" altLang="ko-KR" sz="1300"/>
          </a:p>
        </p:txBody>
      </p:sp>
      <p:sp>
        <p:nvSpPr>
          <p:cNvPr id="6" name=""/>
          <p:cNvSpPr txBox="1"/>
          <p:nvPr/>
        </p:nvSpPr>
        <p:spPr>
          <a:xfrm>
            <a:off x="7356199" y="347289"/>
            <a:ext cx="4710734" cy="308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/>
              <a:t>&lt;</a:t>
            </a:r>
            <a:r>
              <a:rPr lang="ko-KR" altLang="en-US" sz="1400"/>
              <a:t>허프</a:t>
            </a:r>
            <a:r>
              <a:rPr lang="en-US" altLang="ko-KR" sz="1400"/>
              <a:t>&gt;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import cv2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import numpy as np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img= cv2.imread('imgg/road.png')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gray = cv2.cvtColor(img,cv2.COLOR_BGR2GRAY)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edges = cv2.Canny(gray,80,200,apertureSize =3)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lines = cv2.HoughLinesP(edges,1,np.pi/180,150)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lines =lines.reshape((-1,4))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for x1,y1,x2,y2 in lines: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cv2.line(img,(x1,y1),(x2,y2),(0,0,255),1)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cv2.imshow('Edge',edges)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cv2.imshow('Line',img)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cv2.waitKey(0)</a:t>
            </a:r>
            <a:endParaRPr lang="en-US" altLang="ko-KR" sz="1400"/>
          </a:p>
          <a:p>
            <a:pPr>
              <a:defRPr/>
            </a:pPr>
            <a:r>
              <a:rPr lang="en-US" altLang="ko-KR" sz="1400"/>
              <a:t>cv2.destroyAllWindows()</a:t>
            </a:r>
            <a:endParaRPr lang="en-US" altLang="ko-KR" sz="1400"/>
          </a:p>
        </p:txBody>
      </p:sp>
      <p:sp>
        <p:nvSpPr>
          <p:cNvPr id="8" name=""/>
          <p:cNvSpPr txBox="1"/>
          <p:nvPr/>
        </p:nvSpPr>
        <p:spPr>
          <a:xfrm>
            <a:off x="7203798" y="3874190"/>
            <a:ext cx="4814268" cy="24389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/>
              <a:t>&lt;</a:t>
            </a:r>
            <a:r>
              <a:rPr lang="ko-KR" altLang="en-US" sz="1400"/>
              <a:t>흐림효과</a:t>
            </a:r>
            <a:r>
              <a:rPr lang="en-US" altLang="ko-KR" sz="1400"/>
              <a:t>&gt;</a:t>
            </a:r>
            <a:endParaRPr lang="en-US" altLang="ko-KR" sz="1400"/>
          </a:p>
          <a:p>
            <a:pPr>
              <a:defRPr/>
            </a:pPr>
            <a:r>
              <a:rPr lang="en-US" altLang="en-US" sz="1400"/>
              <a:t>import cv2</a:t>
            </a:r>
            <a:endParaRPr lang="en-US" altLang="en-US" sz="1400"/>
          </a:p>
          <a:p>
            <a:pPr>
              <a:defRPr/>
            </a:pPr>
            <a:endParaRPr lang="en-US" altLang="en-US" sz="1400"/>
          </a:p>
          <a:p>
            <a:pPr>
              <a:defRPr/>
            </a:pPr>
            <a:r>
              <a:rPr lang="en-US" altLang="en-US" sz="1400"/>
              <a:t>src = cv2.imread("Image/geese.jpg", cv2.IMREAD_COLOR)</a:t>
            </a:r>
            <a:endParaRPr lang="en-US" altLang="en-US" sz="1400"/>
          </a:p>
          <a:p>
            <a:pPr>
              <a:defRPr/>
            </a:pPr>
            <a:r>
              <a:rPr lang="en-US" altLang="en-US" sz="1400"/>
              <a:t>dst = cv2.blur(src, (9, 9), anchor=(-1, -1), borderType=cv2.BORDER_DEFAULT)</a:t>
            </a:r>
            <a:endParaRPr lang="en-US" altLang="en-US" sz="1400"/>
          </a:p>
          <a:p>
            <a:pPr>
              <a:defRPr/>
            </a:pPr>
            <a:endParaRPr lang="en-US" altLang="en-US" sz="1400"/>
          </a:p>
          <a:p>
            <a:pPr>
              <a:defRPr/>
            </a:pPr>
            <a:r>
              <a:rPr lang="en-US" altLang="en-US" sz="1400"/>
              <a:t>cv2.imshow("dst", dst)</a:t>
            </a:r>
            <a:endParaRPr lang="en-US" altLang="en-US" sz="1400"/>
          </a:p>
          <a:p>
            <a:pPr>
              <a:defRPr/>
            </a:pPr>
            <a:r>
              <a:rPr lang="en-US" altLang="en-US" sz="1400"/>
              <a:t>cv2.waitKey()</a:t>
            </a:r>
            <a:endParaRPr lang="en-US" altLang="en-US" sz="1400"/>
          </a:p>
          <a:p>
            <a:pPr>
              <a:defRPr/>
            </a:pPr>
            <a:r>
              <a:rPr lang="en-US" altLang="en-US" sz="1400"/>
              <a:t>cv2.destroyAllWindows()</a:t>
            </a:r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152</ep:Words>
  <ep:PresentationFormat>와이드스크린</ep:PresentationFormat>
  <ep:Paragraphs>69</ep:Paragraphs>
  <ep:Slides>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그물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2023-01-25T09:56:22.000</dcterms:created>
  <dc:creator>Owner</dc:creator>
  <cp:lastModifiedBy>lyhid</cp:lastModifiedBy>
  <dcterms:modified xsi:type="dcterms:W3CDTF">2023-02-02T14:55:27.859</dcterms:modified>
  <cp:revision>12</cp:revision>
  <dc:title>PowerPoint 프레젠테이션</dc:title>
  <cp:version>1000.0000.01</cp:version>
</cp:coreProperties>
</file>